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1" r:id="rId9"/>
    <p:sldId id="264" r:id="rId10"/>
    <p:sldId id="258" r:id="rId11"/>
    <p:sldId id="265" r:id="rId12"/>
    <p:sldId id="266" r:id="rId13"/>
    <p:sldId id="268" r:id="rId14"/>
    <p:sldId id="267" r:id="rId15"/>
    <p:sldId id="269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026" name="Picture 2" descr="Figures of Speech - Class 9">
            <a:extLst>
              <a:ext uri="{FF2B5EF4-FFF2-40B4-BE49-F238E27FC236}">
                <a16:creationId xmlns:a16="http://schemas.microsoft.com/office/drawing/2014/main" id="{A0AC9E13-DA75-8EC9-4F6F-AAF9B194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6" y="905641"/>
            <a:ext cx="13791858" cy="89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4495E-116D-7EDC-8DC5-7F227F584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040" y="471323"/>
            <a:ext cx="13447274" cy="8786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395E1-06E3-FF31-F836-16676164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63" y="220555"/>
            <a:ext cx="11811928" cy="87852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02C47-19A0-CCB2-B97B-A0DD759C7E58}"/>
              </a:ext>
            </a:extLst>
          </p:cNvPr>
          <p:cNvSpPr txBox="1"/>
          <p:nvPr/>
        </p:nvSpPr>
        <p:spPr>
          <a:xfrm>
            <a:off x="4572000" y="936966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7FF1F-DCAE-7927-4F71-1F604EDA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68" y="185279"/>
            <a:ext cx="12059931" cy="88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6E033-D7C0-F1F6-C5BC-8ECB81CE4E24}"/>
              </a:ext>
            </a:extLst>
          </p:cNvPr>
          <p:cNvSpPr txBox="1"/>
          <p:nvPr/>
        </p:nvSpPr>
        <p:spPr>
          <a:xfrm>
            <a:off x="4429125" y="93315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EA4B6-364D-E2C2-6122-F910DAB1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34" y="332389"/>
            <a:ext cx="11613204" cy="85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B093-4CD4-4C68-3E6C-770F3975A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C2AC8C-D96B-5EB9-67EE-0E1990BF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2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50457-4980-9FDB-02F7-2263B09F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64" y="738023"/>
            <a:ext cx="13117136" cy="8365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1E93-FB5E-A1F9-FC47-DCC3786D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38" y="835"/>
            <a:ext cx="12338143" cy="9304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09698-89B1-8B4A-55BC-10D86F0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40" y="616391"/>
            <a:ext cx="11496171" cy="8341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F3282-D2E7-A840-02AE-5891C7DE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54" y="133227"/>
            <a:ext cx="9225656" cy="4410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354B2-C63F-02AB-0CD8-A2E6BFF7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203" y="4543424"/>
            <a:ext cx="8479397" cy="57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7D15C-F29F-4DB1-F0BB-FAFEB78E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601" y="785540"/>
            <a:ext cx="11087935" cy="82154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08D64-15DC-672C-CC48-56FC4EEC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01164"/>
            <a:ext cx="15128833" cy="7221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819A5C-C118-EC4F-9E5A-4EBAC0D44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879" y="191177"/>
            <a:ext cx="12021755" cy="90671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D2A36-D1BF-B2EA-8F7F-9E5AC363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939" y="125869"/>
            <a:ext cx="11380724" cy="87989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524</TotalTime>
  <Words>120</Words>
  <Application>Microsoft Office PowerPoint</Application>
  <PresentationFormat>Custom</PresentationFormat>
  <Paragraphs>54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7</cp:revision>
  <dcterms:created xsi:type="dcterms:W3CDTF">2006-08-16T00:00:00Z</dcterms:created>
  <dcterms:modified xsi:type="dcterms:W3CDTF">2023-07-16T09:45:48Z</dcterms:modified>
</cp:coreProperties>
</file>